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629" autoAdjust="0"/>
  </p:normalViewPr>
  <p:slideViewPr>
    <p:cSldViewPr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16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469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6480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332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0916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3508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434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639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7509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9145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060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F8D1-A2F7-4CE8-8BF5-F16330B089F8}" type="datetimeFigureOut">
              <a:rPr lang="de-AT" smtClean="0"/>
              <a:t>02.09.2025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F5F93-B3B6-4479-8690-A5A22C3F3B4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414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267744" y="15567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 dirty="0"/>
          </a:p>
        </p:txBody>
      </p:sp>
      <p:pic>
        <p:nvPicPr>
          <p:cNvPr id="5" name="Grafik 4" descr="Bundesministerium &#10;Landesverteidigung" title="Logo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334963" y="141750"/>
            <a:ext cx="2746375" cy="7270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hteck 6"/>
          <p:cNvSpPr/>
          <p:nvPr/>
        </p:nvSpPr>
        <p:spPr>
          <a:xfrm>
            <a:off x="7380312" y="345559"/>
            <a:ext cx="11816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de-AT" altLang="de-DE" dirty="0" smtClean="0">
                <a:solidFill>
                  <a:srgbClr val="FF0000"/>
                </a:solidFill>
                <a:latin typeface="Corbel" pitchFamily="34" charset="0"/>
                <a:ea typeface="Franklin Gothic Demi" pitchFamily="34" charset="0"/>
                <a:cs typeface="Franklin Gothic Demi" pitchFamily="34" charset="0"/>
              </a:rPr>
              <a:t>bmlv.gv.at</a:t>
            </a:r>
          </a:p>
        </p:txBody>
      </p:sp>
      <p:sp>
        <p:nvSpPr>
          <p:cNvPr id="8" name="Rechteck 7"/>
          <p:cNvSpPr/>
          <p:nvPr/>
        </p:nvSpPr>
        <p:spPr>
          <a:xfrm>
            <a:off x="1403648" y="718297"/>
            <a:ext cx="6192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de-AT" altLang="de-DE" sz="1400" b="1" dirty="0">
                <a:latin typeface="Calibri" panose="020F0502020204030204" pitchFamily="34" charset="0"/>
                <a:cs typeface="Calibri" panose="020F0502020204030204" pitchFamily="34" charset="0"/>
              </a:rPr>
              <a:t>Ausschreibung </a:t>
            </a:r>
            <a:r>
              <a:rPr lang="de-AT" altLang="de-DE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der Funktion der Leiterin oder des Leiters der</a:t>
            </a:r>
            <a:endParaRPr lang="de-AT" altLang="de-DE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de-AT" altLang="de-DE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Militärvertretung BRÜSSEL und Militärrepräsentant</a:t>
            </a:r>
            <a:endParaRPr lang="de-AT" altLang="de-DE" sz="1300" b="1" dirty="0">
              <a:latin typeface="Corbel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67544" y="1188712"/>
            <a:ext cx="80943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AT" alt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Zusammensetzung der Begutachtungskommission </a:t>
            </a:r>
            <a:r>
              <a:rPr lang="de-DE" alt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gemäß § 7 Abs. 1 Z 1 Ausschreibungsgesetz 1989</a:t>
            </a:r>
            <a:r>
              <a:rPr lang="de-AT" alt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defRPr/>
            </a:pPr>
            <a:endParaRPr lang="de-AT" altLang="de-DE" sz="2000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638086"/>
              </p:ext>
            </p:extLst>
          </p:nvPr>
        </p:nvGraphicFramePr>
        <p:xfrm>
          <a:off x="457200" y="1600200"/>
          <a:ext cx="8096250" cy="2017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7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504">
                <a:tc>
                  <a:txBody>
                    <a:bodyPr/>
                    <a:lstStyle/>
                    <a:p>
                      <a:r>
                        <a:rPr lang="de-A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Vorsitzende/Vorsitzender</a:t>
                      </a:r>
                      <a:endParaRPr lang="de-AT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GenSekr</a:t>
                      </a: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de-AT" altLang="de-DE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MMag</a:t>
                      </a: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. Dr. Arnold KAMMEL MA</a:t>
                      </a:r>
                    </a:p>
                  </a:txBody>
                  <a:tcPr marT="45743" marB="4574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795">
                <a:tc>
                  <a:txBody>
                    <a:bodyPr/>
                    <a:lstStyle/>
                    <a:p>
                      <a:r>
                        <a:rPr lang="de-A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Mitglied</a:t>
                      </a:r>
                      <a:endParaRPr lang="de-AT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ObstdG Mag.(FH) Mag. Dr. Karoline RESCH </a:t>
                      </a:r>
                      <a:r>
                        <a:rPr kumimoji="0" lang="de-AT" altLang="de-DE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PhD</a:t>
                      </a:r>
                      <a:endParaRPr kumimoji="0" lang="de-AT" alt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itchFamily="-112" charset="-128"/>
                        <a:cs typeface="Calibri" panose="020F0502020204030204" pitchFamily="34" charset="0"/>
                      </a:endParaRPr>
                    </a:p>
                  </a:txBody>
                  <a:tcPr marT="45743" marB="4574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504">
                <a:tc>
                  <a:txBody>
                    <a:bodyPr/>
                    <a:lstStyle/>
                    <a:p>
                      <a:r>
                        <a:rPr lang="de-AT" sz="12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Vertreterin/Vertreter GÖD</a:t>
                      </a:r>
                      <a:endParaRPr lang="de-AT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AbtLtr</a:t>
                      </a: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 Mag. Walter HIRSCH</a:t>
                      </a:r>
                    </a:p>
                  </a:txBody>
                  <a:tcPr marT="45743" marB="4574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504">
                <a:tc>
                  <a:txBody>
                    <a:bodyPr/>
                    <a:lstStyle/>
                    <a:p>
                      <a:r>
                        <a:rPr lang="de-AT" sz="12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Vertreterin/Vertreter ZA</a:t>
                      </a:r>
                      <a:endParaRPr lang="de-AT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ObstdG Peter SCHROTTWIESER MA MSD</a:t>
                      </a:r>
                    </a:p>
                  </a:txBody>
                  <a:tcPr marT="45743" marB="4574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504">
                <a:tc>
                  <a:txBody>
                    <a:bodyPr/>
                    <a:lstStyle/>
                    <a:p>
                      <a:r>
                        <a:rPr lang="de-AT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Vorsitzende der Arbeitsgruppe</a:t>
                      </a:r>
                      <a:r>
                        <a:rPr lang="de-AT" sz="12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für</a:t>
                      </a:r>
                    </a:p>
                    <a:p>
                      <a:r>
                        <a:rPr lang="de-AT" sz="12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Gleichbehandlungsfragen</a:t>
                      </a:r>
                      <a:endParaRPr lang="de-AT" sz="1200" b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de-AT" sz="12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in Vertretung </a:t>
                      </a:r>
                      <a:r>
                        <a:rPr kumimoji="0" lang="de-AT" altLang="de-DE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GenMjr</a:t>
                      </a: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de-AT" altLang="de-DE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DDr</a:t>
                      </a:r>
                      <a:r>
                        <a:rPr kumimoji="0" lang="de-AT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itchFamily="-112" charset="-128"/>
                          <a:cs typeface="Calibri" panose="020F0502020204030204" pitchFamily="34" charset="0"/>
                        </a:rPr>
                        <a:t>. Sylvia SPERANDIO MBA</a:t>
                      </a:r>
                    </a:p>
                  </a:txBody>
                  <a:tcPr marT="45743" marB="45743"/>
                </a:tc>
                <a:extLst>
                  <a:ext uri="{0D108BD9-81ED-4DB2-BD59-A6C34878D82A}">
                    <a16:rowId xmlns:a16="http://schemas.microsoft.com/office/drawing/2014/main" val="2274493353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426993"/>
              </p:ext>
            </p:extLst>
          </p:nvPr>
        </p:nvGraphicFramePr>
        <p:xfrm>
          <a:off x="477888" y="4221088"/>
          <a:ext cx="6096000" cy="1482724"/>
        </p:xfrm>
        <a:graphic>
          <a:graphicData uri="http://schemas.openxmlformats.org/drawingml/2006/table">
            <a:tbl>
              <a:tblPr firstRow="1" bandRow="1"/>
              <a:tblGrid>
                <a:gridCol w="69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dirty="0" smtClean="0">
                          <a:latin typeface="+mj-lt"/>
                          <a:cs typeface="Times New Roman" panose="02020603050405020304" pitchFamily="18" charset="0"/>
                        </a:rPr>
                        <a:t>w</a:t>
                      </a:r>
                      <a:endParaRPr lang="de-AT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dirty="0" smtClean="0">
                          <a:latin typeface="+mj-lt"/>
                          <a:cs typeface="Times New Roman" panose="02020603050405020304" pitchFamily="18" charset="0"/>
                        </a:rPr>
                        <a:t>m</a:t>
                      </a:r>
                      <a:endParaRPr lang="de-AT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e-AT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dirty="0" smtClean="0">
                          <a:latin typeface="+mj-lt"/>
                          <a:cs typeface="Calibri" panose="020F0502020204030204" pitchFamily="34" charset="0"/>
                        </a:rPr>
                        <a:t>-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smtClean="0">
                          <a:latin typeface="+mj-lt"/>
                          <a:cs typeface="Calibri" panose="020F0502020204030204" pitchFamily="34" charset="0"/>
                        </a:rPr>
                        <a:t>1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AT" sz="1200" dirty="0" smtClean="0">
                          <a:latin typeface="+mj-lt"/>
                          <a:cs typeface="Calibri" panose="020F0502020204030204" pitchFamily="34" charset="0"/>
                        </a:rPr>
                        <a:t>als „in höchstem</a:t>
                      </a:r>
                      <a:r>
                        <a:rPr lang="de-AT" sz="1200" baseline="0" dirty="0" smtClean="0">
                          <a:latin typeface="+mj-lt"/>
                          <a:cs typeface="Calibri" panose="020F0502020204030204" pitchFamily="34" charset="0"/>
                        </a:rPr>
                        <a:t> Ausmaß geeignet“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dirty="0" smtClean="0">
                          <a:latin typeface="+mj-lt"/>
                          <a:cs typeface="Times New Roman" panose="02020603050405020304" pitchFamily="18" charset="0"/>
                        </a:rPr>
                        <a:t>-</a:t>
                      </a:r>
                      <a:endParaRPr lang="de-AT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smtClean="0">
                          <a:latin typeface="+mj-lt"/>
                          <a:cs typeface="Calibri" panose="020F0502020204030204" pitchFamily="34" charset="0"/>
                        </a:rPr>
                        <a:t>-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AT" sz="1200" dirty="0" smtClean="0">
                          <a:latin typeface="+mj-lt"/>
                          <a:cs typeface="Calibri" panose="020F0502020204030204" pitchFamily="34" charset="0"/>
                        </a:rPr>
                        <a:t>als „in hohem Ausmaß geeignet“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dirty="0" smtClean="0">
                          <a:latin typeface="+mj-lt"/>
                          <a:cs typeface="Times New Roman" panose="02020603050405020304" pitchFamily="18" charset="0"/>
                        </a:rPr>
                        <a:t>-</a:t>
                      </a:r>
                      <a:endParaRPr lang="de-AT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de-AT" sz="1200" smtClean="0">
                          <a:latin typeface="+mj-lt"/>
                          <a:cs typeface="Calibri" panose="020F0502020204030204" pitchFamily="34" charset="0"/>
                        </a:rPr>
                        <a:t>-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e-AT" sz="1200" dirty="0" smtClean="0">
                          <a:latin typeface="+mj-lt"/>
                          <a:cs typeface="Calibri" panose="020F0502020204030204" pitchFamily="34" charset="0"/>
                        </a:rPr>
                        <a:t>als „in geringerem Ausmaß geeignet“</a:t>
                      </a:r>
                      <a:endParaRPr lang="de-AT" sz="1200" dirty="0"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T="45700" marB="4570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Textfeld 16"/>
          <p:cNvSpPr txBox="1"/>
          <p:nvPr/>
        </p:nvSpPr>
        <p:spPr>
          <a:xfrm>
            <a:off x="467544" y="3789040"/>
            <a:ext cx="80943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AT" alt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Die als geeignet beurteilten Bewerberinnen und Bewerber wurden wie folgt bewertet:</a:t>
            </a:r>
          </a:p>
          <a:p>
            <a:pPr>
              <a:defRPr/>
            </a:pPr>
            <a:endParaRPr lang="de-AT" altLang="de-DE" sz="2000" dirty="0">
              <a:latin typeface="Franklin Gothic Book" panose="020B05030201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560817" y="6106205"/>
            <a:ext cx="80223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sz="1150" dirty="0"/>
          </a:p>
        </p:txBody>
      </p:sp>
    </p:spTree>
    <p:extLst>
      <p:ext uri="{BB962C8B-B14F-4D97-AF65-F5344CB8AC3E}">
        <p14:creationId xmlns:p14="http://schemas.microsoft.com/office/powerpoint/2010/main" val="225674087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Bildschirmpräsentation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Corbel</vt:lpstr>
      <vt:lpstr>Franklin Gothic Book</vt:lpstr>
      <vt:lpstr>Franklin Gothic Demi</vt:lpstr>
      <vt:lpstr>Times New Roman</vt:lpstr>
      <vt:lpstr>Larissa</vt:lpstr>
      <vt:lpstr>PowerPoint-Präsentation</vt:lpstr>
    </vt:vector>
  </TitlesOfParts>
  <Company>BMLVS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x5jb</dc:creator>
  <cp:lastModifiedBy>x5jb</cp:lastModifiedBy>
  <cp:revision>117</cp:revision>
  <dcterms:created xsi:type="dcterms:W3CDTF">2018-10-16T07:25:14Z</dcterms:created>
  <dcterms:modified xsi:type="dcterms:W3CDTF">2025-09-02T09:25:06Z</dcterms:modified>
</cp:coreProperties>
</file>